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3CC071-E90F-4361-896D-E54276D4D7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3D2A41-FEF1-48F4-BA85-3EAD1EA3EB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9787C2-2055-42FF-B05E-5B40283C8A8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6AC5F4-CC1F-4B5A-A542-129A80B0E17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E5DE06-FE09-45B0-B596-3090558131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A7CB35-9B4A-4F7F-AA75-535DA630337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C5EFFE-8F6B-46DD-824A-FE811568E3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8E6D32-7EF5-401F-B089-D6453D2361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DFF07A-11E3-4388-864A-68BCE0BC87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DA0F42-900B-4D17-9C04-F0D03BE3E1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BF7C04-D944-4A8A-B18D-B7186CE66C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07260F-2BCB-4534-A061-3E08439932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zh-TW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請按這裡編輯大綱文字格式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latin typeface="Arial"/>
              </a:rPr>
              <a:t>第二個大綱層次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第三個大綱層次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latin typeface="Arial"/>
              </a:rPr>
              <a:t>第四個大綱層次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第五個大綱層次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第六個大綱層次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latin typeface="Arial"/>
              </a:rPr>
              <a:t>第七個大綱層次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&lt;頁尾&gt;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341D0B-9FE0-4CD9-B4F6-A543F003F0D7}" type="slidenum">
              <a:rPr b="0" lang="en-US" sz="1400" spc="-1" strike="noStrike">
                <a:latin typeface="Times New Roman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&lt;日期/時間&gt;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880" y="814680"/>
            <a:ext cx="5396760" cy="386496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4860000" y="720000"/>
            <a:ext cx="4859640" cy="348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/>
          <p:nvPr/>
        </p:nvSpPr>
        <p:spPr>
          <a:xfrm>
            <a:off x="720000" y="900000"/>
            <a:ext cx="7544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load genome from file --&gt; choose ref genome ex tu.genome.ipm_v2.fasta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900000" y="1980000"/>
            <a:ext cx="5868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load from file --&gt; choose bam file ex SRR23919699.bam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000" cy="5669640"/>
          </a:xfrm>
          <a:prstGeom prst="rect">
            <a:avLst/>
          </a:prstGeom>
          <a:ln w="0">
            <a:noFill/>
          </a:ln>
        </p:spPr>
      </p:pic>
      <p:sp>
        <p:nvSpPr>
          <p:cNvPr id="49" name=""/>
          <p:cNvSpPr/>
          <p:nvPr/>
        </p:nvSpPr>
        <p:spPr>
          <a:xfrm>
            <a:off x="3240000" y="1065600"/>
            <a:ext cx="5404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https://cloud.tencent.com/developer/article/1624543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8800" y="1440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8800" y="268920"/>
            <a:ext cx="10080360" cy="516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8800" y="268920"/>
            <a:ext cx="10080360" cy="516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2024-08-30T13:51:34Z</dcterms:created>
  <dc:creator/>
  <dc:description/>
  <dc:language>zh-TW</dc:language>
  <cp:lastModifiedBy/>
  <dcterms:modified xsi:type="dcterms:W3CDTF">2024-08-31T22:22:51Z</dcterms:modified>
  <cp:revision>31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